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2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4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5" autoAdjust="0"/>
    <p:restoredTop sz="94657" autoAdjust="0"/>
  </p:normalViewPr>
  <p:slideViewPr>
    <p:cSldViewPr>
      <p:cViewPr varScale="1">
        <p:scale>
          <a:sx n="60" d="100"/>
          <a:sy n="60" d="100"/>
        </p:scale>
        <p:origin x="1854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A51C9D09-3EC7-4C3D-B842-7DD7F1B83387}" type="datetimeFigureOut">
              <a:rPr lang="en-US" smtClean="0"/>
              <a:pPr/>
              <a:t>6/15/2025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7E70EF7E-54E4-4182-8CE1-9753ADE4A1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37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0EF7E-54E4-4182-8CE1-9753ADE4A10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47249-E5E4-448E-B84D-21B43CF99D78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58A0-1858-4C2F-B254-9C0BB4A200FF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9F39-0326-4640-828D-2759923F3AAF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29AF-BF90-4082-B16C-C7F063829EEC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E6C3-92B6-49B4-9104-3B2ED8299535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3A49-0383-432C-8833-CFE5675848C3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A8B5-B5B3-4DED-A7A7-1E470FED4917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85F79-96A9-4FB5-B1A8-171CE935B0D3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465FC-C157-4CF2-AA3F-8780FDC69A77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1CFA-BEFE-4C63-BEA1-CF48E3E75B19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A691D-1E72-4CE7-9CAA-3B9080AD1045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FD372-CC66-479B-B209-45AF07356E7E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C5C6B43-DE9D-EF05-F6CB-D717FBAC37DF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0" y="6477000"/>
            <a:ext cx="9144000" cy="457200"/>
          </a:xfrm>
          <a:prstGeom prst="rect">
            <a:avLst/>
          </a:prstGeom>
          <a:solidFill>
            <a:srgbClr val="074F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05600" y="6516687"/>
            <a:ext cx="2133600" cy="365125"/>
          </a:xfrm>
        </p:spPr>
        <p:txBody>
          <a:bodyPr/>
          <a:lstStyle/>
          <a:p>
            <a:fld id="{150CCD70-AA1C-4AC2-83A4-7649E9A09762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399" y="1178051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>
                <a:latin typeface="+mj-lt"/>
                <a:cs typeface="Century Gothic"/>
              </a:rPr>
              <a:t>Money &amp; Family</a:t>
            </a:r>
          </a:p>
        </p:txBody>
      </p:sp>
      <p:pic>
        <p:nvPicPr>
          <p:cNvPr id="7" name="Picture 6" descr="watc logoh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304800"/>
            <a:ext cx="2377440" cy="56845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324600"/>
            <a:ext cx="91440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248400"/>
            <a:ext cx="9144000" cy="685800"/>
          </a:xfrm>
          <a:prstGeom prst="rect">
            <a:avLst/>
          </a:prstGeom>
          <a:solidFill>
            <a:srgbClr val="074F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1"/>
          <p:cNvSpPr txBox="1">
            <a:spLocks/>
          </p:cNvSpPr>
          <p:nvPr/>
        </p:nvSpPr>
        <p:spPr>
          <a:xfrm>
            <a:off x="67056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B58AF97-F8E6-7C4B-B013-FDADFA6CD49F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6096000"/>
            <a:ext cx="91440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FFB3E9-47C3-4C54-A1A5-5C8B563855DC}"/>
              </a:ext>
            </a:extLst>
          </p:cNvPr>
          <p:cNvSpPr txBox="1"/>
          <p:nvPr/>
        </p:nvSpPr>
        <p:spPr>
          <a:xfrm>
            <a:off x="2532018" y="5808433"/>
            <a:ext cx="407996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© Copyright 2025 Wealth Advisors Trust Company. All Rights Reserved.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1BE3B3-D4AF-34B8-6BF8-1F3A4CE2387F}"/>
              </a:ext>
            </a:extLst>
          </p:cNvPr>
          <p:cNvSpPr txBox="1"/>
          <p:nvPr/>
        </p:nvSpPr>
        <p:spPr>
          <a:xfrm>
            <a:off x="1291284" y="3429000"/>
            <a:ext cx="16634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Qualified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(IRA, 401k, etc.)</a:t>
            </a: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FB5F677-4C32-A3F2-C04B-4A1015528BCA}"/>
              </a:ext>
            </a:extLst>
          </p:cNvPr>
          <p:cNvSpPr txBox="1"/>
          <p:nvPr/>
        </p:nvSpPr>
        <p:spPr>
          <a:xfrm>
            <a:off x="3810000" y="34290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Non-Qualified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050F43D-EC7D-982D-919E-BF57598F57E5}"/>
              </a:ext>
            </a:extLst>
          </p:cNvPr>
          <p:cNvSpPr txBox="1"/>
          <p:nvPr/>
        </p:nvSpPr>
        <p:spPr>
          <a:xfrm>
            <a:off x="1353488" y="1935074"/>
            <a:ext cx="658942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"Inheritances divide more than wealth; </a:t>
            </a:r>
            <a:r>
              <a:rPr lang="en-US" u="sng" dirty="0"/>
              <a:t>they can split the soul</a:t>
            </a:r>
            <a:r>
              <a:rPr lang="en-US" dirty="0"/>
              <a:t>,</a:t>
            </a:r>
          </a:p>
          <a:p>
            <a:endParaRPr lang="en-US" dirty="0"/>
          </a:p>
          <a:p>
            <a:r>
              <a:rPr lang="en-US" dirty="0"/>
              <a:t>Brother and sister </a:t>
            </a:r>
            <a:r>
              <a:rPr lang="en-US" u="sng" dirty="0"/>
              <a:t>turn against </a:t>
            </a:r>
            <a:r>
              <a:rPr lang="en-US" dirty="0"/>
              <a:t>brother and sister as grievances take their toll.</a:t>
            </a:r>
          </a:p>
          <a:p>
            <a:endParaRPr lang="en-US" dirty="0"/>
          </a:p>
          <a:p>
            <a:r>
              <a:rPr lang="en-US" dirty="0"/>
              <a:t>Fair distribution, a </a:t>
            </a:r>
            <a:r>
              <a:rPr lang="en-US" u="sng" dirty="0"/>
              <a:t>quest for the wise</a:t>
            </a:r>
            <a:r>
              <a:rPr lang="en-US" dirty="0"/>
              <a:t>, not faint-hearted,</a:t>
            </a:r>
          </a:p>
          <a:p>
            <a:endParaRPr lang="en-US" dirty="0"/>
          </a:p>
          <a:p>
            <a:r>
              <a:rPr lang="en-US" dirty="0"/>
              <a:t>In wills and words, </a:t>
            </a:r>
            <a:r>
              <a:rPr lang="en-US" u="sng" dirty="0"/>
              <a:t>let not kin be departed</a:t>
            </a:r>
            <a:r>
              <a:rPr lang="en-US" dirty="0"/>
              <a:t>." </a:t>
            </a:r>
          </a:p>
          <a:p>
            <a:endParaRPr lang="en-US" dirty="0"/>
          </a:p>
          <a:p>
            <a:r>
              <a:rPr lang="en-US" dirty="0"/>
              <a:t>- Source Unknown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11865</TotalTime>
  <Words>81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holtby</dc:creator>
  <cp:lastModifiedBy>C Holtby</cp:lastModifiedBy>
  <cp:revision>335</cp:revision>
  <cp:lastPrinted>2024-01-25T19:29:47Z</cp:lastPrinted>
  <dcterms:created xsi:type="dcterms:W3CDTF">2015-11-08T23:40:30Z</dcterms:created>
  <dcterms:modified xsi:type="dcterms:W3CDTF">2025-06-15T21:56:09Z</dcterms:modified>
</cp:coreProperties>
</file>