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57" autoAdjust="0"/>
  </p:normalViewPr>
  <p:slideViewPr>
    <p:cSldViewPr>
      <p:cViewPr varScale="1">
        <p:scale>
          <a:sx n="60" d="100"/>
          <a:sy n="60" d="100"/>
        </p:scale>
        <p:origin x="185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A51C9D09-3EC7-4C3D-B842-7DD7F1B83387}" type="datetimeFigureOut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7E70EF7E-54E4-4182-8CE1-9753ADE4A1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3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80C48-990D-00F1-F175-632CCAA01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AA6E5-53A6-4AB7-E9B8-EC4FDDDF4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53B035-209C-1462-4099-D37FCBCB45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E3399-03BB-8390-4F88-93B497F028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0EF7E-54E4-4182-8CE1-9753ADE4A1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2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7249-E5E4-448E-B84D-21B43CF99D78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58A0-1858-4C2F-B254-9C0BB4A200F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9F39-0326-4640-828D-2759923F3AA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29AF-BF90-4082-B16C-C7F063829EEC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E6C3-92B6-49B4-9104-3B2ED829953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3A49-0383-432C-8833-CFE5675848C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A8B5-B5B3-4DED-A7A7-1E470FED491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85F79-96A9-4FB5-B1A8-171CE935B0D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65FC-C157-4CF2-AA3F-8780FDC69A7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CFA-BEFE-4C63-BEA1-CF48E3E75B19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691D-1E72-4CE7-9CAA-3B9080AD104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D372-CC66-479B-B209-45AF07356E7E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48569-CD4E-538F-9FA6-33C8E1352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50031D-04E7-15C8-BA09-8FFEDC502E9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BAF5714A-A4DE-FABF-1188-7C5BAA97BC57}"/>
              </a:ext>
            </a:extLst>
          </p:cNvPr>
          <p:cNvSpPr/>
          <p:nvPr/>
        </p:nvSpPr>
        <p:spPr>
          <a:xfrm>
            <a:off x="0" y="6477000"/>
            <a:ext cx="9144000" cy="4572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E28680-488C-3F69-6900-8168B319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516687"/>
            <a:ext cx="2133600" cy="365125"/>
          </a:xfrm>
        </p:spPr>
        <p:txBody>
          <a:bodyPr/>
          <a:lstStyle/>
          <a:p>
            <a:fld id="{150CCD70-AA1C-4AC2-83A4-7649E9A09762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727BF0-4789-8F8F-648D-4B79E49C5E6D}"/>
              </a:ext>
            </a:extLst>
          </p:cNvPr>
          <p:cNvSpPr txBox="1"/>
          <p:nvPr/>
        </p:nvSpPr>
        <p:spPr>
          <a:xfrm>
            <a:off x="455181" y="93889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+mj-lt"/>
                <a:cs typeface="Century Gothic"/>
              </a:rPr>
              <a:t>Big Bank Trustees and Independent Trustees</a:t>
            </a:r>
          </a:p>
        </p:txBody>
      </p:sp>
      <p:pic>
        <p:nvPicPr>
          <p:cNvPr id="7" name="Picture 6" descr="watc logohi.jpg">
            <a:extLst>
              <a:ext uri="{FF2B5EF4-FFF2-40B4-BE49-F238E27FC236}">
                <a16:creationId xmlns:a16="http://schemas.microsoft.com/office/drawing/2014/main" id="{B612E9CA-18F1-3EBF-66D0-F78E947BF22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2377440" cy="5684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13D6F47-4FCA-4DD1-0B33-0E9686A8C168}"/>
              </a:ext>
            </a:extLst>
          </p:cNvPr>
          <p:cNvSpPr/>
          <p:nvPr/>
        </p:nvSpPr>
        <p:spPr>
          <a:xfrm>
            <a:off x="0" y="63246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F01F9C-D313-7890-4C4D-DDCEE435926D}"/>
              </a:ext>
            </a:extLst>
          </p:cNvPr>
          <p:cNvSpPr/>
          <p:nvPr/>
        </p:nvSpPr>
        <p:spPr>
          <a:xfrm>
            <a:off x="0" y="6196012"/>
            <a:ext cx="9144000" cy="6858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791E746C-F49E-262E-5B17-83DF4F583B8E}"/>
              </a:ext>
            </a:extLst>
          </p:cNvPr>
          <p:cNvSpPr txBox="1">
            <a:spLocks/>
          </p:cNvSpPr>
          <p:nvPr/>
        </p:nvSpPr>
        <p:spPr>
          <a:xfrm>
            <a:off x="6705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58AF97-F8E6-7C4B-B013-FDADFA6CD49F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8A1DFC-1B71-6253-1656-A3046C2E4BD3}"/>
              </a:ext>
            </a:extLst>
          </p:cNvPr>
          <p:cNvSpPr/>
          <p:nvPr/>
        </p:nvSpPr>
        <p:spPr>
          <a:xfrm>
            <a:off x="0" y="60960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8D024A-2F0C-4940-D9C7-83FC4E71865C}"/>
              </a:ext>
            </a:extLst>
          </p:cNvPr>
          <p:cNvSpPr txBox="1"/>
          <p:nvPr/>
        </p:nvSpPr>
        <p:spPr>
          <a:xfrm>
            <a:off x="2532018" y="5808433"/>
            <a:ext cx="40799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© Copyright 2025 Wealth Advisors Trust Company. All Rights Reserved.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74CB20E-E803-2E01-5DC1-1184E47A5B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181" y="1516129"/>
            <a:ext cx="8233638" cy="425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17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11865</TotalTime>
  <Words>21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holtby</dc:creator>
  <cp:lastModifiedBy>C Holtby</cp:lastModifiedBy>
  <cp:revision>335</cp:revision>
  <cp:lastPrinted>2024-01-25T19:29:47Z</cp:lastPrinted>
  <dcterms:created xsi:type="dcterms:W3CDTF">2015-11-08T23:40:30Z</dcterms:created>
  <dcterms:modified xsi:type="dcterms:W3CDTF">2025-06-15T21:57:10Z</dcterms:modified>
</cp:coreProperties>
</file>