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57" autoAdjust="0"/>
  </p:normalViewPr>
  <p:slideViewPr>
    <p:cSldViewPr>
      <p:cViewPr varScale="1">
        <p:scale>
          <a:sx n="60" d="100"/>
          <a:sy n="60" d="100"/>
        </p:scale>
        <p:origin x="185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A51C9D09-3EC7-4C3D-B842-7DD7F1B83387}" type="datetimeFigureOut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7E70EF7E-54E4-4182-8CE1-9753ADE4A1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37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7252B-DE59-C7AD-174A-942815C8D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98DE91-5BA3-2C34-F30B-62D322A23E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7B0F14-007F-B054-655A-CD5E229BC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493C1F-475B-8C23-BAC2-48181512AD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0EF7E-54E4-4182-8CE1-9753ADE4A1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52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7249-E5E4-448E-B84D-21B43CF99D78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58A0-1858-4C2F-B254-9C0BB4A200F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9F39-0326-4640-828D-2759923F3AA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29AF-BF90-4082-B16C-C7F063829EEC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E6C3-92B6-49B4-9104-3B2ED829953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3A49-0383-432C-8833-CFE5675848C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A8B5-B5B3-4DED-A7A7-1E470FED491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85F79-96A9-4FB5-B1A8-171CE935B0D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65FC-C157-4CF2-AA3F-8780FDC69A7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CFA-BEFE-4C63-BEA1-CF48E3E75B19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691D-1E72-4CE7-9CAA-3B9080AD104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D372-CC66-479B-B209-45AF07356E7E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84C3E-CC62-B839-09EB-62B58DF7B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392CF4C-608E-A60E-8D43-FD237C93C168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CABF70C-5F42-0C2A-9281-C654D0F01068}"/>
              </a:ext>
            </a:extLst>
          </p:cNvPr>
          <p:cNvSpPr/>
          <p:nvPr/>
        </p:nvSpPr>
        <p:spPr>
          <a:xfrm>
            <a:off x="0" y="6477000"/>
            <a:ext cx="9144000" cy="4572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BB1BE2-F6F6-F559-C834-256FFA0C1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516687"/>
            <a:ext cx="2133600" cy="365125"/>
          </a:xfrm>
        </p:spPr>
        <p:txBody>
          <a:bodyPr/>
          <a:lstStyle/>
          <a:p>
            <a:fld id="{150CCD70-AA1C-4AC2-83A4-7649E9A09762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7CA805-460A-1AE5-059A-8CF4C32CA9E2}"/>
              </a:ext>
            </a:extLst>
          </p:cNvPr>
          <p:cNvSpPr txBox="1"/>
          <p:nvPr/>
        </p:nvSpPr>
        <p:spPr>
          <a:xfrm>
            <a:off x="381000" y="70768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+mj-lt"/>
                <a:cs typeface="Century Gothic"/>
              </a:rPr>
              <a:t>Power Words in Trusts</a:t>
            </a:r>
          </a:p>
        </p:txBody>
      </p:sp>
      <p:pic>
        <p:nvPicPr>
          <p:cNvPr id="7" name="Picture 6" descr="watc logohi.jpg">
            <a:extLst>
              <a:ext uri="{FF2B5EF4-FFF2-40B4-BE49-F238E27FC236}">
                <a16:creationId xmlns:a16="http://schemas.microsoft.com/office/drawing/2014/main" id="{87E0E33D-2DDA-3FBA-E7C5-32E2A21A62A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2377440" cy="5684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24E3EF8-DD67-3C02-BCE1-0A7186D4C74E}"/>
              </a:ext>
            </a:extLst>
          </p:cNvPr>
          <p:cNvSpPr/>
          <p:nvPr/>
        </p:nvSpPr>
        <p:spPr>
          <a:xfrm>
            <a:off x="0" y="63246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D1FAFE-BE32-8797-8C8D-D5005B8BD065}"/>
              </a:ext>
            </a:extLst>
          </p:cNvPr>
          <p:cNvSpPr/>
          <p:nvPr/>
        </p:nvSpPr>
        <p:spPr>
          <a:xfrm>
            <a:off x="0" y="6196012"/>
            <a:ext cx="9144000" cy="6858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B4700C06-0221-D63F-C49F-911D920D3DF7}"/>
              </a:ext>
            </a:extLst>
          </p:cNvPr>
          <p:cNvSpPr txBox="1">
            <a:spLocks/>
          </p:cNvSpPr>
          <p:nvPr/>
        </p:nvSpPr>
        <p:spPr>
          <a:xfrm>
            <a:off x="6705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58AF97-F8E6-7C4B-B013-FDADFA6CD49F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71A4D0-650B-733B-2545-81B9C7409E07}"/>
              </a:ext>
            </a:extLst>
          </p:cNvPr>
          <p:cNvSpPr/>
          <p:nvPr/>
        </p:nvSpPr>
        <p:spPr>
          <a:xfrm>
            <a:off x="0" y="60960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A5BD39-FE9B-128C-C28B-39DFDF3364EC}"/>
              </a:ext>
            </a:extLst>
          </p:cNvPr>
          <p:cNvSpPr txBox="1"/>
          <p:nvPr/>
        </p:nvSpPr>
        <p:spPr>
          <a:xfrm>
            <a:off x="2532018" y="5808433"/>
            <a:ext cx="40799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© Copyright 2025 Wealth Advisors Trust Company. All Rights Reserved.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342A8C-FC26-6913-0593-71F074DCFB08}"/>
              </a:ext>
            </a:extLst>
          </p:cNvPr>
          <p:cNvSpPr txBox="1"/>
          <p:nvPr/>
        </p:nvSpPr>
        <p:spPr>
          <a:xfrm>
            <a:off x="457200" y="1905000"/>
            <a:ext cx="802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EB693C5-D18E-867A-9461-1617066471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069" y="1383307"/>
            <a:ext cx="8631131" cy="421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32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11864</TotalTime>
  <Words>20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holtby</dc:creator>
  <cp:lastModifiedBy>C Holtby</cp:lastModifiedBy>
  <cp:revision>335</cp:revision>
  <cp:lastPrinted>2024-01-25T19:29:47Z</cp:lastPrinted>
  <dcterms:created xsi:type="dcterms:W3CDTF">2015-11-08T23:40:30Z</dcterms:created>
  <dcterms:modified xsi:type="dcterms:W3CDTF">2025-06-15T21:56:43Z</dcterms:modified>
</cp:coreProperties>
</file>