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31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4F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5" autoAdjust="0"/>
    <p:restoredTop sz="94657" autoAdjust="0"/>
  </p:normalViewPr>
  <p:slideViewPr>
    <p:cSldViewPr>
      <p:cViewPr varScale="1">
        <p:scale>
          <a:sx n="60" d="100"/>
          <a:sy n="60" d="100"/>
        </p:scale>
        <p:origin x="1854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300"/>
            </a:lvl1pPr>
          </a:lstStyle>
          <a:p>
            <a:fld id="{A51C9D09-3EC7-4C3D-B842-7DD7F1B83387}" type="datetimeFigureOut">
              <a:rPr lang="en-US" smtClean="0"/>
              <a:pPr/>
              <a:t>6/15/2025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300"/>
            </a:lvl1pPr>
          </a:lstStyle>
          <a:p>
            <a:fld id="{7E70EF7E-54E4-4182-8CE1-9753ADE4A1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37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D72C77-FC75-20F9-8B82-CBDC70857D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543C4A7-7220-F03B-1A95-F9530A0B1FA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E3A6602-C176-122E-D683-45331488E3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3BCFCF-9AD1-9BF5-4597-7A83FD8D17B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0EF7E-54E4-4182-8CE1-9753ADE4A10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90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47249-E5E4-448E-B84D-21B43CF99D78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558A0-1858-4C2F-B254-9C0BB4A200FF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3D9F39-0326-4640-828D-2759923F3AAF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7829AF-BF90-4082-B16C-C7F063829EEC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EE6C3-92B6-49B4-9104-3B2ED8299535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A3A49-0383-432C-8833-CFE5675848C3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9A8B5-B5B3-4DED-A7A7-1E470FED4917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85F79-96A9-4FB5-B1A8-171CE935B0D3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465FC-C157-4CF2-AA3F-8780FDC69A77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31CFA-BEFE-4C63-BEA1-CF48E3E75B19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A691D-1E72-4CE7-9CAA-3B9080AD1045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EFD372-CC66-479B-B209-45AF07356E7E}" type="datetime1">
              <a:rPr lang="en-US" smtClean="0"/>
              <a:pPr/>
              <a:t>6/15/2025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CCD70-AA1C-4AC2-83A4-7649E9A0976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5B3E89-60F0-D8D4-F777-AE0A797C5B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68CBDF7-D6D5-2019-F37E-1F019A64DB95}"/>
              </a:ext>
            </a:extLst>
          </p:cNvPr>
          <p:cNvCxnSpPr/>
          <p:nvPr/>
        </p:nvCxnSpPr>
        <p:spPr>
          <a:xfrm>
            <a:off x="0" y="0"/>
            <a:ext cx="914400" cy="0"/>
          </a:xfrm>
          <a:prstGeom prst="line">
            <a:avLst/>
          </a:prstGeom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F99C3B29-BF58-0F9C-1673-85C1E5C723E8}"/>
              </a:ext>
            </a:extLst>
          </p:cNvPr>
          <p:cNvSpPr/>
          <p:nvPr/>
        </p:nvSpPr>
        <p:spPr>
          <a:xfrm>
            <a:off x="0" y="6477000"/>
            <a:ext cx="9144000" cy="457200"/>
          </a:xfrm>
          <a:prstGeom prst="rect">
            <a:avLst/>
          </a:prstGeom>
          <a:solidFill>
            <a:srgbClr val="074F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FE2C579-CDC0-3BD4-5F6F-A072D0E38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705600" y="6516687"/>
            <a:ext cx="2133600" cy="365125"/>
          </a:xfrm>
        </p:spPr>
        <p:txBody>
          <a:bodyPr/>
          <a:lstStyle/>
          <a:p>
            <a:fld id="{150CCD70-AA1C-4AC2-83A4-7649E9A09762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7" name="Picture 6" descr="watc logohi.jpg">
            <a:extLst>
              <a:ext uri="{FF2B5EF4-FFF2-40B4-BE49-F238E27FC236}">
                <a16:creationId xmlns:a16="http://schemas.microsoft.com/office/drawing/2014/main" id="{FC7F7F4E-AF12-D041-A7B2-7CB076FE43F8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304800"/>
            <a:ext cx="2377440" cy="56845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1858D8D-C4DE-1F07-2A2E-2EC7E52F5F21}"/>
              </a:ext>
            </a:extLst>
          </p:cNvPr>
          <p:cNvSpPr/>
          <p:nvPr/>
        </p:nvSpPr>
        <p:spPr>
          <a:xfrm>
            <a:off x="0" y="6324600"/>
            <a:ext cx="9144000" cy="152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688A569-7D9B-0203-8D14-B3322245C148}"/>
              </a:ext>
            </a:extLst>
          </p:cNvPr>
          <p:cNvSpPr/>
          <p:nvPr/>
        </p:nvSpPr>
        <p:spPr>
          <a:xfrm>
            <a:off x="0" y="6196012"/>
            <a:ext cx="9144000" cy="685800"/>
          </a:xfrm>
          <a:prstGeom prst="rect">
            <a:avLst/>
          </a:prstGeom>
          <a:solidFill>
            <a:srgbClr val="074F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900" dirty="0"/>
          </a:p>
        </p:txBody>
      </p:sp>
      <p:sp>
        <p:nvSpPr>
          <p:cNvPr id="11" name="Slide Number Placeholder 1">
            <a:extLst>
              <a:ext uri="{FF2B5EF4-FFF2-40B4-BE49-F238E27FC236}">
                <a16:creationId xmlns:a16="http://schemas.microsoft.com/office/drawing/2014/main" id="{72CE3F11-2E92-E52A-F65D-4DDCF4CBC671}"/>
              </a:ext>
            </a:extLst>
          </p:cNvPr>
          <p:cNvSpPr txBox="1">
            <a:spLocks/>
          </p:cNvSpPr>
          <p:nvPr/>
        </p:nvSpPr>
        <p:spPr>
          <a:xfrm>
            <a:off x="6705600" y="63246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B58AF97-F8E6-7C4B-B013-FDADFA6CD49F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r>
              <a:rPr lang="en-US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3B5D57-A8E3-2BFB-4B96-3438828E6C3F}"/>
              </a:ext>
            </a:extLst>
          </p:cNvPr>
          <p:cNvSpPr/>
          <p:nvPr/>
        </p:nvSpPr>
        <p:spPr>
          <a:xfrm>
            <a:off x="0" y="6096000"/>
            <a:ext cx="9144000" cy="1524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18821DE-DD04-A943-F3A6-B968AF802697}"/>
              </a:ext>
            </a:extLst>
          </p:cNvPr>
          <p:cNvSpPr txBox="1"/>
          <p:nvPr/>
        </p:nvSpPr>
        <p:spPr>
          <a:xfrm>
            <a:off x="2532018" y="5808433"/>
            <a:ext cx="407996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/>
              <a:t>© Copyright 2024 Wealth Advisors Trust Company. All Rights Reserved.</a:t>
            </a:r>
          </a:p>
        </p:txBody>
      </p:sp>
      <p:pic>
        <p:nvPicPr>
          <p:cNvPr id="14" name="Picture 13" descr="Several different colored arrows&#10;&#10;AI-generated content may be incorrect.">
            <a:extLst>
              <a:ext uri="{FF2B5EF4-FFF2-40B4-BE49-F238E27FC236}">
                <a16:creationId xmlns:a16="http://schemas.microsoft.com/office/drawing/2014/main" id="{8E4CA61A-97AE-8115-E152-B9560082D3F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974067"/>
            <a:ext cx="8534400" cy="5081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542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11866</TotalTime>
  <Words>15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holtby</dc:creator>
  <cp:lastModifiedBy>C Holtby</cp:lastModifiedBy>
  <cp:revision>335</cp:revision>
  <cp:lastPrinted>2024-01-25T19:29:47Z</cp:lastPrinted>
  <dcterms:created xsi:type="dcterms:W3CDTF">2015-11-08T23:40:30Z</dcterms:created>
  <dcterms:modified xsi:type="dcterms:W3CDTF">2025-06-15T21:56:20Z</dcterms:modified>
</cp:coreProperties>
</file>